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3" r:id="rId28"/>
    <p:sldId id="281" r:id="rId29"/>
    <p:sldId id="284" r:id="rId30"/>
    <p:sldId id="285" r:id="rId31"/>
    <p:sldId id="286" r:id="rId32"/>
    <p:sldId id="287" r:id="rId33"/>
    <p:sldId id="288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3ED617-76DE-5519-8D08-ED207B2A2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A09D50E-DB4B-AC96-81EF-A15C4E208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BAD9F9-5EBC-7783-2E26-809AA612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5B012FF-5A0C-66F0-6147-FE1C71F0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4D22B33-2478-632A-31A2-56E95D57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555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433B5B-5E74-DC39-3637-5437604E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4576C06-9A07-F074-19EE-B8696F4F5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29BD770-825A-C221-98EE-129FDDBA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96F468D-6DA7-A04B-D723-26E71FC3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80A8FE9-F9FA-954A-DA50-19EEEE69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671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381C069-2014-F682-D234-3B5F7E5FD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86EAC29-6CD7-7EFD-E7B9-FCB8B9A4F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0D8D7D6-1C99-83DF-6CBE-D6741A4F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B5C4E3C-F357-43BB-7A21-72CE9479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B943B88-7C0A-8FBE-0D6B-D61EFCBA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76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17DEC9-09BD-95DE-90F9-652BDF34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D2DAD3-1E66-BC82-7DEE-073B92F0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9DFAF34-1B9B-FC4B-5497-0E14C607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CD84E5-C8D9-0D47-39C4-C42ECC5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1331354-34DC-A3AF-04E8-110EEFA2B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20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58DFFF-79C1-1B9A-6A14-6E8ED72B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BA5B265-2D20-37FA-72F9-BE10AD1DB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CCF53DF-FE08-82E2-630D-6CA1F0AA6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2F92CD1-B1EE-DAFE-5A11-B3BC3EB6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3B4DC05-BFD6-E864-80E4-767582EE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9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87D898-2FDC-D1FA-CC78-13D329BF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04E4A1-4DAB-AE31-3C64-A3CC6B0F7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DCF46C6-6E50-F7AD-0B82-F3F2190E4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D6F77AE-F7AF-AAD0-726E-93CC7C0F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EA7F2CB-0C72-829D-3D55-E3812DE0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E0E8D1C-F139-E3B8-DE1E-01E0BF7B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215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5B2FB4-AF49-C08F-85B4-64322BB3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B1EAB1-D39A-E15B-834D-B8E98EF73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C854E94-46E6-59E8-2A9B-C5C6D6A52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3EB000F2-C016-CC8E-6786-C27BCEEEF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EA99FDE-7D73-9343-1DA6-9747FC894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B985FD3-B54F-B528-B11F-EC522A5F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943D4D9-0F3A-8675-185F-B8C0114E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164FE92-BF6E-392D-EA59-CF3F089F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452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059A6E-216E-38B8-5CB2-0B88B543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E4B72C2-5DD8-33D3-3693-2A4B3CB2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8D6BDEC-50AB-6C0A-79B4-31A8CDC8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F94D10B-29AB-023E-A86C-479E2F2B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06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32A9BBD-15B2-EAD4-0361-8B97773C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A16B74F-D6C0-F173-DBEC-9F14F00F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405D31F-62ED-FCD4-D219-B2F17C35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774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8B295C-6C1B-ED43-2995-CBC44684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D68FCD-9344-8C34-E02B-3797FF46B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A3C0F0D-1293-E7A0-7188-5E8F5E5A1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6B88D41-95EC-0FA6-2F24-4E293F62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ABD6C1D-4ED4-8FAC-D00B-06269300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8740673-138F-4390-4C2D-BABC9A06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129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28C7A2-7EE1-2BAC-BE68-C8C09010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9BF79CC-8C51-D34F-61D1-E39DB83BE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0005C23-AA73-C04A-6833-429EB8699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68C729A-8195-162B-4F80-711F3CA6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3C80E93-8779-424E-84DC-A40D8A86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E6790BA-A188-5E3D-093D-B7B7E968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427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8B1BBF5-7DAE-3F8C-5C0F-0E313E14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B9D2ECF-53D9-CB01-2EF5-711F14E70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282F4E-4FCA-C2E0-FC00-D653CA777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CB206-E563-4A4D-B347-96870567602E}" type="datetimeFigureOut">
              <a:rPr lang="tr-TR" smtClean="0"/>
              <a:t>8.04.2024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FA27FBA-75F4-B855-0AF2-2440AC938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86EE052-383D-B81E-667B-97700D217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51465-B788-4090-AB9C-17687ECE4F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403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rdincuzun.com/numpy/05-numpy-broadcasting/" TargetMode="External"/><Relationship Id="rId2" Type="http://schemas.openxmlformats.org/officeDocument/2006/relationships/hyperlink" Target="https://www.tutorialspoint.com/numpy/numpy_broadcasting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88BA9E-F754-DD43-72C9-E4E42367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7" name="image16.png">
            <a:extLst>
              <a:ext uri="{FF2B5EF4-FFF2-40B4-BE49-F238E27FC236}">
                <a16:creationId xmlns:a16="http://schemas.microsoft.com/office/drawing/2014/main" id="{E8C09EE2-BC6F-B3E0-1B03-41DCBB5107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8901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B7F40E-DE69-B2D4-1A0E-00028DDD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34.png">
            <a:extLst>
              <a:ext uri="{FF2B5EF4-FFF2-40B4-BE49-F238E27FC236}">
                <a16:creationId xmlns:a16="http://schemas.microsoft.com/office/drawing/2014/main" id="{B55486BE-9FC2-038A-566A-A64D13A474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1187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68946F-F5D5-EE32-3BF1-62A6B6C6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9.png">
            <a:extLst>
              <a:ext uri="{FF2B5EF4-FFF2-40B4-BE49-F238E27FC236}">
                <a16:creationId xmlns:a16="http://schemas.microsoft.com/office/drawing/2014/main" id="{C8EC04A3-A7BE-8342-4537-DCA56FA606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8921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3E931E-2C3B-DD45-2A74-29425A17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33.png">
            <a:extLst>
              <a:ext uri="{FF2B5EF4-FFF2-40B4-BE49-F238E27FC236}">
                <a16:creationId xmlns:a16="http://schemas.microsoft.com/office/drawing/2014/main" id="{F4C945A4-9ABF-9CD9-188C-706CEDEF687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503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C4BC8E-D02B-EE80-ADEB-614B2B87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29.png">
            <a:extLst>
              <a:ext uri="{FF2B5EF4-FFF2-40B4-BE49-F238E27FC236}">
                <a16:creationId xmlns:a16="http://schemas.microsoft.com/office/drawing/2014/main" id="{E36B1EAB-3213-809F-40CD-6DCCE7C61C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642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F93E71-F1DF-C18F-4C16-26CC55AC4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36.png">
            <a:extLst>
              <a:ext uri="{FF2B5EF4-FFF2-40B4-BE49-F238E27FC236}">
                <a16:creationId xmlns:a16="http://schemas.microsoft.com/office/drawing/2014/main" id="{C12017CB-9A87-DA52-7823-D21815AC1F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6168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C31EFC-5F4F-A1B1-C3EB-57300315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32.png">
            <a:extLst>
              <a:ext uri="{FF2B5EF4-FFF2-40B4-BE49-F238E27FC236}">
                <a16:creationId xmlns:a16="http://schemas.microsoft.com/office/drawing/2014/main" id="{EF0666E8-5D01-1FAF-1876-688573F8E2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5941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345B40-425D-B534-3073-3A06ABF1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37.png">
            <a:extLst>
              <a:ext uri="{FF2B5EF4-FFF2-40B4-BE49-F238E27FC236}">
                <a16:creationId xmlns:a16="http://schemas.microsoft.com/office/drawing/2014/main" id="{05A9CBFE-D140-6360-4880-5BDA4756C9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86524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920540-AD8E-488D-8D0D-D298682C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44C29E-D9EB-A4AC-D330-A9306772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FFBED491-2567-DB97-8625-F4D1406139A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3162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C001C7-1ED0-86B8-844D-6B87618E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28.png">
            <a:extLst>
              <a:ext uri="{FF2B5EF4-FFF2-40B4-BE49-F238E27FC236}">
                <a16:creationId xmlns:a16="http://schemas.microsoft.com/office/drawing/2014/main" id="{0A618DEF-B9A5-294B-69A9-94F874400E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319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C439ED-3FD1-41C3-3202-E701DD6B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E97CBCB0-CADD-2C07-7CAE-9ABB56A0CB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1491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40C9C5-646A-E0DC-D484-6AF958C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image18.png">
            <a:extLst>
              <a:ext uri="{FF2B5EF4-FFF2-40B4-BE49-F238E27FC236}">
                <a16:creationId xmlns:a16="http://schemas.microsoft.com/office/drawing/2014/main" id="{09774501-0058-161A-805A-8DCE302489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13974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0D634C-DFF4-0A42-E091-A8716978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53D5D3B9-79D5-FC10-8A87-D09A2DE108F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3109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0859AA-74C7-D6CA-AFA9-1B855437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5532437"/>
            <a:ext cx="10515600" cy="1325563"/>
          </a:xfrm>
        </p:spPr>
        <p:txBody>
          <a:bodyPr/>
          <a:lstStyle/>
          <a:p>
            <a:r>
              <a:rPr lang="tr-TR" sz="1800" u="sng" dirty="0">
                <a:solidFill>
                  <a:srgbClr val="0000EE"/>
                </a:solidFill>
                <a:effectLst/>
                <a:latin typeface="Helvetica Neue"/>
                <a:ea typeface="Helvetica Neue"/>
                <a:cs typeface="Helvetica Neue"/>
                <a:hlinkClick r:id="rId2"/>
              </a:rPr>
              <a:t>https://www.tutorialspoint.com/numpy/numpy_broadcasting.htm</a:t>
            </a:r>
            <a:br>
              <a:rPr lang="tr-TR" sz="1800" u="sng" dirty="0">
                <a:solidFill>
                  <a:srgbClr val="0000EE"/>
                </a:solidFill>
                <a:effectLst/>
                <a:latin typeface="Helvetica Neue"/>
                <a:ea typeface="Helvetica Neue"/>
                <a:cs typeface="Helvetica Neue"/>
              </a:rPr>
            </a:br>
            <a:r>
              <a:rPr lang="tr-TR" sz="1800" u="sng" dirty="0">
                <a:solidFill>
                  <a:srgbClr val="0000EE"/>
                </a:solidFill>
                <a:effectLst/>
                <a:latin typeface="Helvetica Neue"/>
                <a:ea typeface="Helvetica Neue"/>
                <a:cs typeface="Helvetica Neue"/>
                <a:hlinkClick r:id="rId3"/>
              </a:rPr>
              <a:t>https://erdincuzun.com/numpy/05-numpy-broadcasting/</a:t>
            </a:r>
            <a:endParaRPr lang="tr-TR" dirty="0"/>
          </a:p>
        </p:txBody>
      </p:sp>
      <p:pic>
        <p:nvPicPr>
          <p:cNvPr id="4" name="image9.png">
            <a:extLst>
              <a:ext uri="{FF2B5EF4-FFF2-40B4-BE49-F238E27FC236}">
                <a16:creationId xmlns:a16="http://schemas.microsoft.com/office/drawing/2014/main" id="{F91D68C0-D73A-AC10-E1CC-9A8C658D38A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58072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9231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D32CB87-DCE8-BFAD-002F-46B40C4A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20.png">
            <a:extLst>
              <a:ext uri="{FF2B5EF4-FFF2-40B4-BE49-F238E27FC236}">
                <a16:creationId xmlns:a16="http://schemas.microsoft.com/office/drawing/2014/main" id="{89972B21-BE25-F0D5-14D2-C956183C964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06361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785FF1-69C4-15C2-F0F5-10AB9F5F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92484421-57B4-EA4B-E90C-3F9CD94F4B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10481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2B5EBB-F80C-D4B3-A080-14974509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8C9D1449-9BAB-49C2-D07B-2892F8B05C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3540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2CD912-A4EF-E0D7-DC84-F962576E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A9339188-9587-E00B-708D-5A82F9F64A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4248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05F420-E56A-9CEB-CD16-1CAFCE75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C21ACE43-D2C0-6B02-4A7C-D9888A58E1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464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E7E00D-AB80-7AE3-A829-783CCE6B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4.png">
            <a:extLst>
              <a:ext uri="{FF2B5EF4-FFF2-40B4-BE49-F238E27FC236}">
                <a16:creationId xmlns:a16="http://schemas.microsoft.com/office/drawing/2014/main" id="{3F7552EC-A35C-54CC-92A3-EE3261A255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4346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8291E3-A98D-2A31-AA18-3475C4B5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21.png">
            <a:extLst>
              <a:ext uri="{FF2B5EF4-FFF2-40B4-BE49-F238E27FC236}">
                <a16:creationId xmlns:a16="http://schemas.microsoft.com/office/drawing/2014/main" id="{0DFE23AF-36B5-7CC4-CC87-E8B6C3DC0F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9758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8CBABB-5878-F3F7-4BD6-8F354062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22.png">
            <a:extLst>
              <a:ext uri="{FF2B5EF4-FFF2-40B4-BE49-F238E27FC236}">
                <a16:creationId xmlns:a16="http://schemas.microsoft.com/office/drawing/2014/main" id="{D8107B90-B27F-81C5-97D0-3BFCB8BCED4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5697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DC6C25-1471-1455-5D4D-C0FBC047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image11.png">
            <a:extLst>
              <a:ext uri="{FF2B5EF4-FFF2-40B4-BE49-F238E27FC236}">
                <a16:creationId xmlns:a16="http://schemas.microsoft.com/office/drawing/2014/main" id="{A86708D2-83CC-9087-4E3B-43DC9D8DA9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60420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905173-83D8-B8AA-36C5-D3D992B6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image17.png">
            <a:extLst>
              <a:ext uri="{FF2B5EF4-FFF2-40B4-BE49-F238E27FC236}">
                <a16:creationId xmlns:a16="http://schemas.microsoft.com/office/drawing/2014/main" id="{3C249595-965B-937D-EB85-988B29D6DBF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7376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78954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69D930-283E-C5DF-D8D9-AB0A4E80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54D90567-7937-35E6-B13E-2875B0B7CB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37846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BBCD10-A798-4CCC-ABB9-7B6350B3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6.png">
            <a:extLst>
              <a:ext uri="{FF2B5EF4-FFF2-40B4-BE49-F238E27FC236}">
                <a16:creationId xmlns:a16="http://schemas.microsoft.com/office/drawing/2014/main" id="{BF199A3C-5E65-DB51-99DD-402FC31806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6548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1A8885-3522-7D27-28B8-8ADD9790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4.png">
            <a:extLst>
              <a:ext uri="{FF2B5EF4-FFF2-40B4-BE49-F238E27FC236}">
                <a16:creationId xmlns:a16="http://schemas.microsoft.com/office/drawing/2014/main" id="{1B086C82-6CFB-1F05-A9BF-19BCB8588F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04453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426C16-F62F-841A-F97C-3C76F431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07111D71-83F0-5F9B-2614-F104DE64C0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93093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24A2D0-4F8F-80F9-135E-151B9544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A9BB60C1-3AAD-B39E-215E-4741EBECBE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05436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B65D8C-CDAC-B32D-8B1C-2978119E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3.png">
            <a:extLst>
              <a:ext uri="{FF2B5EF4-FFF2-40B4-BE49-F238E27FC236}">
                <a16:creationId xmlns:a16="http://schemas.microsoft.com/office/drawing/2014/main" id="{C282E815-2496-0515-7B79-BA802F3A4FB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5560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2EC397-DE31-46B4-A629-F2782581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2A705CEC-E08D-0C82-0E93-8B5ED7C242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89556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0BBAA2-7FCC-35DA-7EC7-31652CC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C89FE9C4-7CDC-76CF-FC36-B749A517D1E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0030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36D53C-3BC1-790B-7AA4-47F2D69F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20.png">
            <a:extLst>
              <a:ext uri="{FF2B5EF4-FFF2-40B4-BE49-F238E27FC236}">
                <a16:creationId xmlns:a16="http://schemas.microsoft.com/office/drawing/2014/main" id="{A1A24C14-CA4D-9172-9ADE-1CB4D03774C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0136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250F4E-88E8-B8FA-CB71-373C1D25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7.png">
            <a:extLst>
              <a:ext uri="{FF2B5EF4-FFF2-40B4-BE49-F238E27FC236}">
                <a16:creationId xmlns:a16="http://schemas.microsoft.com/office/drawing/2014/main" id="{3D4AF47D-FA0E-A28B-E044-75F68DC81B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08862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D02E8B-21F5-25AA-5ACB-1FE88462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9.png">
            <a:extLst>
              <a:ext uri="{FF2B5EF4-FFF2-40B4-BE49-F238E27FC236}">
                <a16:creationId xmlns:a16="http://schemas.microsoft.com/office/drawing/2014/main" id="{7ADC84B7-1384-0A8F-C24F-08D4DEBC32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73676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6B0A2A-BE2D-BD6E-4A96-2BA8EDFB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20E0565B-0F56-93D0-60F1-614EDAD236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53198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CACEE0-069A-96FD-376B-46C43FC1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B944DDF2-A41E-7FE7-1D5C-B555F6FCBF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15733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407EC8-F65F-EBA2-DDE2-E5F61E47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2.png">
            <a:extLst>
              <a:ext uri="{FF2B5EF4-FFF2-40B4-BE49-F238E27FC236}">
                <a16:creationId xmlns:a16="http://schemas.microsoft.com/office/drawing/2014/main" id="{C85B55FA-9389-F396-9B87-941E41CA85A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2838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AC43FB-8E34-8709-F69E-824D76B5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1.png">
            <a:extLst>
              <a:ext uri="{FF2B5EF4-FFF2-40B4-BE49-F238E27FC236}">
                <a16:creationId xmlns:a16="http://schemas.microsoft.com/office/drawing/2014/main" id="{49F3685C-A8AE-8516-1C3D-8D4CF8DC6D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88567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F7CF37-3DCB-8550-4DEF-351F4F9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5.png">
            <a:extLst>
              <a:ext uri="{FF2B5EF4-FFF2-40B4-BE49-F238E27FC236}">
                <a16:creationId xmlns:a16="http://schemas.microsoft.com/office/drawing/2014/main" id="{DAE15429-9F6B-E3C3-4D19-A1DC3A641EE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0304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0CA3E5-342D-66E7-2499-01CA1466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46BA84B4-B961-429E-D9FD-0FCF1BBBC0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8901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E9FA34-D8BC-CAC6-10D3-78DFC713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27.png">
            <a:extLst>
              <a:ext uri="{FF2B5EF4-FFF2-40B4-BE49-F238E27FC236}">
                <a16:creationId xmlns:a16="http://schemas.microsoft.com/office/drawing/2014/main" id="{E09D316A-59D0-986D-152F-5FD6CA16338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0407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E5F433-6AF6-BC48-A849-4DA51B40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24.png">
            <a:extLst>
              <a:ext uri="{FF2B5EF4-FFF2-40B4-BE49-F238E27FC236}">
                <a16:creationId xmlns:a16="http://schemas.microsoft.com/office/drawing/2014/main" id="{E5F687A5-F85A-925B-B20E-9A6D084A73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587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643075-B48A-D53D-D42F-31D639F7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image25.png">
            <a:extLst>
              <a:ext uri="{FF2B5EF4-FFF2-40B4-BE49-F238E27FC236}">
                <a16:creationId xmlns:a16="http://schemas.microsoft.com/office/drawing/2014/main" id="{0A8C9999-9791-13CE-D505-01C2AF7CA6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26617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E93F5E-3004-DBA5-ED3B-2E626A81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mage15.png">
            <a:extLst>
              <a:ext uri="{FF2B5EF4-FFF2-40B4-BE49-F238E27FC236}">
                <a16:creationId xmlns:a16="http://schemas.microsoft.com/office/drawing/2014/main" id="{6837DEFC-C7B9-2AD8-475A-5325D357AE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0528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26</Words>
  <Application>Microsoft Office PowerPoint</Application>
  <PresentationFormat>Geniş ekran</PresentationFormat>
  <Paragraphs>1</Paragraphs>
  <Slides>45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Helvetica Neue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https://www.tutorialspoint.com/numpy/numpy_broadcasting.htm https://erdincuzun.com/numpy/05-numpy-broadcasting/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Toprak Dindar</dc:creator>
  <cp:lastModifiedBy>Toprak Dindar</cp:lastModifiedBy>
  <cp:revision>1</cp:revision>
  <dcterms:created xsi:type="dcterms:W3CDTF">2024-04-07T22:39:14Z</dcterms:created>
  <dcterms:modified xsi:type="dcterms:W3CDTF">2024-04-08T00:33:38Z</dcterms:modified>
</cp:coreProperties>
</file>